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44"/>
    <a:srgbClr val="C48300"/>
    <a:srgbClr val="FFFF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30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8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>
            <a:off x="1643050" y="0"/>
            <a:ext cx="5214950" cy="3000364"/>
          </a:xfrm>
          <a:prstGeom prst="rt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8501090"/>
            <a:ext cx="6858000" cy="6429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Казань 2012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56" y="3143240"/>
            <a:ext cx="52180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/>
              <a:t>Финансовое право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3200" b="1" dirty="0" smtClean="0"/>
              <a:t>Тесты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29066" y="785786"/>
            <a:ext cx="2609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В.А. </a:t>
            </a:r>
            <a:r>
              <a:rPr lang="ru-RU" sz="2400" b="1" dirty="0" err="1" smtClean="0"/>
              <a:t>Богдановская</a:t>
            </a:r>
            <a:endParaRPr lang="ru-R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olga</cp:lastModifiedBy>
  <cp:revision>9</cp:revision>
  <dcterms:modified xsi:type="dcterms:W3CDTF">2012-10-31T09:52:47Z</dcterms:modified>
</cp:coreProperties>
</file>