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CC66"/>
    <a:srgbClr val="99FF99"/>
    <a:srgbClr val="66FF99"/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3120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500174" y="2214546"/>
            <a:ext cx="5357826" cy="1714512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Ценообразование </a:t>
            </a:r>
            <a:b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 рыночной экономике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>
                <a:solidFill>
                  <a:schemeClr val="bg1"/>
                </a:solidFill>
              </a:rPr>
              <a:t/>
            </a:r>
            <a:br>
              <a:rPr lang="ru-RU" sz="3100" b="1" dirty="0" smtClean="0">
                <a:solidFill>
                  <a:schemeClr val="bg1"/>
                </a:solidFill>
              </a:rPr>
            </a:br>
            <a:r>
              <a:rPr lang="ru-RU" sz="1600" b="1" dirty="0" smtClean="0">
                <a:solidFill>
                  <a:schemeClr val="bg1"/>
                </a:solidFill>
              </a:rPr>
              <a:t/>
            </a:r>
            <a:br>
              <a:rPr lang="ru-RU" sz="1600" b="1" dirty="0" smtClean="0">
                <a:solidFill>
                  <a:schemeClr val="bg1"/>
                </a:solidFill>
              </a:rPr>
            </a:br>
            <a:r>
              <a:rPr lang="ru-RU" sz="1600" b="1" dirty="0" smtClean="0">
                <a:solidFill>
                  <a:schemeClr val="bg1"/>
                </a:solidFill>
              </a:rPr>
              <a:t/>
            </a:r>
            <a:br>
              <a:rPr lang="ru-RU" sz="1600" b="1" dirty="0" smtClean="0">
                <a:solidFill>
                  <a:schemeClr val="bg1"/>
                </a:solidFill>
              </a:rPr>
            </a:br>
            <a:r>
              <a:rPr lang="ru-RU" sz="1600" b="1" dirty="0" smtClean="0">
                <a:solidFill>
                  <a:schemeClr val="bg1"/>
                </a:solidFill>
                <a:latin typeface="Adobe Fangsong Std R" pitchFamily="18" charset="-128"/>
                <a:ea typeface="Adobe Fangsong Std R" pitchFamily="18" charset="-128"/>
              </a:rPr>
              <a:t/>
            </a:r>
            <a:br>
              <a:rPr lang="ru-RU" sz="1600" b="1" dirty="0" smtClean="0">
                <a:solidFill>
                  <a:schemeClr val="bg1"/>
                </a:solidFill>
                <a:latin typeface="Adobe Fangsong Std R" pitchFamily="18" charset="-128"/>
                <a:ea typeface="Adobe Fangsong Std R" pitchFamily="18" charset="-128"/>
              </a:rPr>
            </a:br>
            <a:endParaRPr lang="ru-RU" sz="1600" dirty="0">
              <a:latin typeface="Adobe Fangsong Std R" pitchFamily="18" charset="-128"/>
              <a:ea typeface="Adobe Fangsong Std R" pitchFamily="18" charset="-128"/>
            </a:endParaRPr>
          </a:p>
        </p:txBody>
      </p:sp>
      <p:pic>
        <p:nvPicPr>
          <p:cNvPr id="5" name="Рисунок 4" descr="MH900387555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571744" y="5429256"/>
            <a:ext cx="3095625" cy="2124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786058" y="850109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Казань 2012</a:t>
            </a:r>
            <a:endParaRPr lang="ru-RU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4071934"/>
            <a:ext cx="6858000" cy="714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14422" y="0"/>
            <a:ext cx="71438" cy="9144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57166" y="428596"/>
            <a:ext cx="615553" cy="3357586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Р.З. </a:t>
            </a:r>
            <a:r>
              <a:rPr lang="ru-RU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Галиакберов</a:t>
            </a:r>
            <a:endParaRPr lang="ru-RU" sz="2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</TotalTime>
  <Words>5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Ценообразование  в рыночной экономике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olga</cp:lastModifiedBy>
  <cp:revision>39</cp:revision>
  <dcterms:modified xsi:type="dcterms:W3CDTF">2012-12-04T12:15:40Z</dcterms:modified>
</cp:coreProperties>
</file>