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</p:sldIdLst>
  <p:sldSz cx="6858000" cy="9144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00CC66"/>
    <a:srgbClr val="99FF99"/>
    <a:srgbClr val="66FF99"/>
    <a:srgbClr val="4D4D4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3120" y="-11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9"/>
            <a:ext cx="5829300" cy="196003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57176" y="488951"/>
            <a:ext cx="3357563" cy="104013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20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57176" y="2844801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2628901" y="2844801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1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2901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70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83770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1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81288" y="364069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1" y="1913469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1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2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133602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04.12.2012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6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ctrTitle"/>
          </p:nvPr>
        </p:nvSpPr>
        <p:spPr>
          <a:xfrm>
            <a:off x="1500174" y="2214546"/>
            <a:ext cx="5357826" cy="1714512"/>
          </a:xfrm>
        </p:spPr>
        <p:txBody>
          <a:bodyPr>
            <a:normAutofit fontScale="90000"/>
          </a:bodyPr>
          <a:lstStyle/>
          <a:p>
            <a:r>
              <a:rPr lang="ru-RU" sz="1600" b="1" dirty="0" smtClean="0"/>
              <a:t/>
            </a:r>
            <a:br>
              <a:rPr lang="ru-RU" sz="1600" b="1" dirty="0" smtClean="0"/>
            </a:br>
            <a:r>
              <a:rPr lang="ru-RU" sz="1600" b="1" dirty="0" smtClean="0"/>
              <a:t/>
            </a:r>
            <a:br>
              <a:rPr lang="ru-RU" sz="1600" b="1" dirty="0" smtClean="0"/>
            </a:br>
            <a:r>
              <a:rPr lang="ru-RU" sz="40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Ценообразование </a:t>
            </a:r>
            <a:br>
              <a:rPr lang="ru-RU" sz="40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</a:br>
            <a:r>
              <a:rPr lang="ru-RU" sz="40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в рыночной экономике</a:t>
            </a:r>
            <a:r>
              <a:rPr lang="ru-RU" sz="3100" b="1" dirty="0" smtClean="0"/>
              <a:t/>
            </a:r>
            <a:br>
              <a:rPr lang="ru-RU" sz="3100" b="1" dirty="0" smtClean="0"/>
            </a:br>
            <a:r>
              <a:rPr lang="ru-RU" sz="3100" b="1" dirty="0" smtClean="0">
                <a:solidFill>
                  <a:schemeClr val="bg1"/>
                </a:solidFill>
              </a:rPr>
              <a:t/>
            </a:r>
            <a:br>
              <a:rPr lang="ru-RU" sz="3100" b="1" dirty="0" smtClean="0">
                <a:solidFill>
                  <a:schemeClr val="bg1"/>
                </a:solidFill>
              </a:rPr>
            </a:br>
            <a:r>
              <a:rPr lang="ru-RU" sz="1600" b="1" dirty="0" smtClean="0">
                <a:solidFill>
                  <a:schemeClr val="bg1"/>
                </a:solidFill>
              </a:rPr>
              <a:t/>
            </a:r>
            <a:br>
              <a:rPr lang="ru-RU" sz="1600" b="1" dirty="0" smtClean="0">
                <a:solidFill>
                  <a:schemeClr val="bg1"/>
                </a:solidFill>
              </a:rPr>
            </a:br>
            <a:r>
              <a:rPr lang="ru-RU" sz="1600" b="1" dirty="0" smtClean="0">
                <a:solidFill>
                  <a:schemeClr val="bg1"/>
                </a:solidFill>
              </a:rPr>
              <a:t/>
            </a:r>
            <a:br>
              <a:rPr lang="ru-RU" sz="1600" b="1" dirty="0" smtClean="0">
                <a:solidFill>
                  <a:schemeClr val="bg1"/>
                </a:solidFill>
              </a:rPr>
            </a:br>
            <a:r>
              <a:rPr lang="ru-RU" sz="1600" b="1" dirty="0" smtClean="0">
                <a:solidFill>
                  <a:schemeClr val="bg1"/>
                </a:solidFill>
                <a:latin typeface="Adobe Fangsong Std R" pitchFamily="18" charset="-128"/>
                <a:ea typeface="Adobe Fangsong Std R" pitchFamily="18" charset="-128"/>
              </a:rPr>
              <a:t/>
            </a:r>
            <a:br>
              <a:rPr lang="ru-RU" sz="1600" b="1" dirty="0" smtClean="0">
                <a:solidFill>
                  <a:schemeClr val="bg1"/>
                </a:solidFill>
                <a:latin typeface="Adobe Fangsong Std R" pitchFamily="18" charset="-128"/>
                <a:ea typeface="Adobe Fangsong Std R" pitchFamily="18" charset="-128"/>
              </a:rPr>
            </a:br>
            <a:endParaRPr lang="ru-RU" sz="1600" dirty="0">
              <a:latin typeface="Adobe Fangsong Std R" pitchFamily="18" charset="-128"/>
              <a:ea typeface="Adobe Fangsong Std R" pitchFamily="18" charset="-128"/>
            </a:endParaRPr>
          </a:p>
        </p:txBody>
      </p:sp>
      <p:pic>
        <p:nvPicPr>
          <p:cNvPr id="5" name="Рисунок 4" descr="MH900387555.JPG"/>
          <p:cNvPicPr>
            <a:picLocks noChangeAspect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2571744" y="5429256"/>
            <a:ext cx="3095625" cy="21240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8" name="TextBox 7"/>
          <p:cNvSpPr txBox="1"/>
          <p:nvPr/>
        </p:nvSpPr>
        <p:spPr>
          <a:xfrm>
            <a:off x="2786058" y="8501090"/>
            <a:ext cx="1643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Казань 2012</a:t>
            </a:r>
            <a:endParaRPr lang="ru-RU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0" y="4071934"/>
            <a:ext cx="6858000" cy="7143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214422" y="0"/>
            <a:ext cx="71438" cy="9144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357166" y="428596"/>
            <a:ext cx="615553" cy="3357586"/>
          </a:xfrm>
          <a:prstGeom prst="rect">
            <a:avLst/>
          </a:prstGeom>
        </p:spPr>
        <p:txBody>
          <a:bodyPr vert="vert270" wrap="square">
            <a:spAutoFit/>
          </a:bodyPr>
          <a:lstStyle/>
          <a:p>
            <a:r>
              <a:rPr lang="ru-RU" sz="2800" b="1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Р.З. </a:t>
            </a:r>
            <a:r>
              <a:rPr lang="ru-RU" sz="28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Галиакберов</a:t>
            </a:r>
            <a:endParaRPr lang="ru-RU" sz="2800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460</TotalTime>
  <Words>5</Words>
  <Application>Microsoft Office PowerPoint</Application>
  <PresentationFormat>Экран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  Ценообразование  в рыночной экономике   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olga</cp:lastModifiedBy>
  <cp:revision>39</cp:revision>
  <dcterms:modified xsi:type="dcterms:W3CDTF">2012-12-04T12:15:40Z</dcterms:modified>
</cp:coreProperties>
</file>