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FFCC"/>
    <a:srgbClr val="FFCC66"/>
    <a:srgbClr val="FF9999"/>
    <a:srgbClr val="FFCCCC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39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S4"/>
          <p:cNvPicPr>
            <a:picLocks noChangeAspect="1" noChangeArrowheads="1"/>
          </p:cNvPicPr>
          <p:nvPr/>
        </p:nvPicPr>
        <p:blipFill>
          <a:blip r:embed="rId2" cstate="print">
            <a:lum bright="24000" contrast="42000"/>
            <a:grayscl/>
          </a:blip>
          <a:srcRect l="10112" t="10909" r="6534" b="14220"/>
          <a:stretch>
            <a:fillRect/>
          </a:stretch>
        </p:blipFill>
        <p:spPr bwMode="auto">
          <a:xfrm>
            <a:off x="285728" y="3357554"/>
            <a:ext cx="2854174" cy="401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0" y="7929586"/>
            <a:ext cx="6858000" cy="1214414"/>
          </a:xfrm>
          <a:prstGeom prst="rect">
            <a:avLst/>
          </a:prstGeom>
          <a:solidFill>
            <a:srgbClr val="002060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6858000" cy="2643174"/>
          </a:xfrm>
          <a:prstGeom prst="rect">
            <a:avLst/>
          </a:prstGeom>
          <a:solidFill>
            <a:srgbClr val="00206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85926" y="2786050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Боевые </a:t>
            </a:r>
          </a:p>
          <a:p>
            <a:pPr algn="ctr"/>
            <a:r>
              <a:rPr lang="ru-RU" sz="36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 ручные гранаты</a:t>
            </a:r>
            <a:endParaRPr lang="ru-RU" sz="3600" b="1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132" y="1714480"/>
            <a:ext cx="2299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Л.Л. Добродеев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14620" y="8572528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Казань 2012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9144000"/>
            <a:ext cx="6858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-357214" y="1071538"/>
            <a:ext cx="1714512" cy="0"/>
          </a:xfrm>
          <a:prstGeom prst="line">
            <a:avLst/>
          </a:prstGeom>
          <a:ln w="254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5728" y="357158"/>
            <a:ext cx="3857652" cy="0"/>
          </a:xfrm>
          <a:prstGeom prst="line">
            <a:avLst/>
          </a:prstGeom>
          <a:ln w="25400" cmpd="sng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29" r="2640" b="5821"/>
          <a:stretch>
            <a:fillRect/>
          </a:stretch>
        </p:blipFill>
        <p:spPr bwMode="auto">
          <a:xfrm>
            <a:off x="785794" y="571472"/>
            <a:ext cx="16319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175753" y="5500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10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ВНУТРЕННИХ ДЕЛ РОССИЙСКОЙ ФЕДЕРАЦИИ   ФЕДЕРАЛЬНОЕ ГОСУДАРСТВЕННОЕ КАЗЕННОЕ ОБРАЗОВАТЕЛЬНОЕ УЧРЕЖДЕНИЕ  ВЫСШЕГО ПРОФЕССИОНАЛЬНОГО ОБРАЗОВАНИЯ  «КАЗАНСКИЙ ЮРИДИЧЕСКИЙ ИНСТИТУТ  МИНИСТЕРСТВА ВНУТРЕННИХ ДЕЛ РОССИЙСКОЙ ФЕДЕРАЦИИ»                         Противодействие легализации  (отмыванию) доходов,  полученных преступным путем   Учебно-методическое пособие                       Казань 2012   </dc:title>
  <cp:lastModifiedBy>olga</cp:lastModifiedBy>
  <cp:revision>75</cp:revision>
  <dcterms:modified xsi:type="dcterms:W3CDTF">2012-10-18T13:02:06Z</dcterms:modified>
</cp:coreProperties>
</file>