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66" d="100"/>
          <a:sy n="66" d="100"/>
        </p:scale>
        <p:origin x="-2244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8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9144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1100" b="1" cap="all" dirty="0" smtClean="0"/>
              <a:t/>
            </a:r>
            <a:br>
              <a:rPr lang="ru-RU" sz="1100" b="1" cap="all" dirty="0" smtClean="0"/>
            </a:br>
            <a:r>
              <a:rPr lang="ru-RU" sz="1100" b="1" cap="all" dirty="0" smtClean="0"/>
              <a:t/>
            </a:r>
            <a:br>
              <a:rPr lang="ru-RU" sz="1100" b="1" cap="all" dirty="0" smtClean="0"/>
            </a:br>
            <a:r>
              <a:rPr lang="ru-RU" sz="1200" b="1" cap="all" dirty="0" smtClean="0"/>
              <a:t>МИНИСТЕРСТВО  ВНУТРЕННИХ  ДЕЛ  РОССИЙСКОЙ  ФЕДЕРАЦИИ</a:t>
            </a:r>
            <a:br>
              <a:rPr lang="ru-RU" sz="1200" b="1" cap="all" dirty="0" smtClean="0"/>
            </a:br>
            <a:r>
              <a:rPr lang="ru-RU" sz="1200" b="1" cap="all" dirty="0" smtClean="0"/>
              <a:t>Казанский юридический институт 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Иванов А.В.  Сафин Р.М.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600" b="1" dirty="0" smtClean="0"/>
              <a:t>Спорт и преступность: опыт работы правоохранительных органов зарубежных стран по противодействию правонарушениям, совершаемым в связи с проведением массовых спортивных мероприятий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КАЗАНЬ  2012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pic>
        <p:nvPicPr>
          <p:cNvPr id="6" name="Рисунок 5" descr="220px-Rusfootball-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90" y="7358082"/>
            <a:ext cx="2095500" cy="1333500"/>
          </a:xfrm>
          <a:prstGeom prst="rect">
            <a:avLst/>
          </a:prstGeom>
        </p:spPr>
      </p:pic>
      <p:pic>
        <p:nvPicPr>
          <p:cNvPr id="7" name="Рисунок 6" descr="3f7cf40b-1f1e-4ce8-b73e-4052fba02c1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90" y="785786"/>
            <a:ext cx="6370156" cy="4214842"/>
          </a:xfrm>
          <a:prstGeom prst="rect">
            <a:avLst/>
          </a:prstGeom>
          <a:solidFill>
            <a:srgbClr val="92D050"/>
          </a:solidFill>
        </p:spPr>
      </p:pic>
      <p:pic>
        <p:nvPicPr>
          <p:cNvPr id="12" name="Рисунок 11" descr="aa4f602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00306" y="7358082"/>
            <a:ext cx="2015825" cy="1357322"/>
          </a:xfrm>
          <a:prstGeom prst="rect">
            <a:avLst/>
          </a:prstGeom>
        </p:spPr>
      </p:pic>
      <p:pic>
        <p:nvPicPr>
          <p:cNvPr id="14" name="Рисунок 13" descr="1340382716_faces_fans_hit_0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3446" y="7358082"/>
            <a:ext cx="1857388" cy="137584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МИНИСТЕРСТВО  ВНУТРЕННИХ  ДЕЛ  РОССИЙСКОЙ  ФЕДЕРАЦИИ Казанский юридический институт                                      Иванов А.В.  Сафин Р.М.     Спорт и преступность: опыт работы правоохранительных органов зарубежных стран по противодействию правонарушениям, совершаемым в связи с проведением массовых спортивных мероприятий            КАЗАНЬ  2012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 ВНУТРЕННИХ  ДЕЛ  РОССИЙСКОЙ  ФЕДЕРАЦИИ Федеральное государственное казенное образовательное учреждение высшего профессионального образования  «Казанский юридический институт  Министерства внутренних дел  Российской Федерации»                          Иванов А.В.  Сафин Р.М.     Спорт и преступность: опыт работы правоохранительных органов зарубежных стран по противодействию правонарушениям, совершаемым в связи с проведением массовых спортивных мероприятий                              КАЗАНЬ  2012 </dc:title>
  <cp:lastModifiedBy>Master</cp:lastModifiedBy>
  <cp:revision>7</cp:revision>
  <dcterms:modified xsi:type="dcterms:W3CDTF">2012-08-23T06:21:29Z</dcterms:modified>
</cp:coreProperties>
</file>