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30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H900405272.JPG"/>
          <p:cNvPicPr>
            <a:picLocks noChangeAspect="1"/>
          </p:cNvPicPr>
          <p:nvPr/>
        </p:nvPicPr>
        <p:blipFill>
          <a:blip r:embed="rId3" cstate="print"/>
          <a:srcRect l="3883" t="2803" b="1869"/>
          <a:stretch>
            <a:fillRect/>
          </a:stretch>
        </p:blipFill>
        <p:spPr>
          <a:xfrm>
            <a:off x="0" y="0"/>
            <a:ext cx="7072362" cy="9144000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sp>
        <p:nvSpPr>
          <p:cNvPr id="5" name="Вертикальный свиток 4"/>
          <p:cNvSpPr/>
          <p:nvPr/>
        </p:nvSpPr>
        <p:spPr>
          <a:xfrm>
            <a:off x="214290" y="5715008"/>
            <a:ext cx="4000528" cy="3000396"/>
          </a:xfrm>
          <a:prstGeom prst="verticalScroll">
            <a:avLst>
              <a:gd name="adj" fmla="val 13469"/>
            </a:avLst>
          </a:prstGeom>
          <a:solidFill>
            <a:srgbClr val="CC99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  <a:cs typeface="Myriad Arabic" pitchFamily="50" charset="-78"/>
              </a:rPr>
              <a:t>Происхождение государства 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  <a:cs typeface="Myriad Arabic" pitchFamily="50" charset="-78"/>
              </a:rPr>
              <a:t>и права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  <a:cs typeface="Myriad Arabic" pitchFamily="50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74" y="5715008"/>
            <a:ext cx="1921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Ф.Ф. Фаткуллин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olga</cp:lastModifiedBy>
  <cp:revision>5</cp:revision>
  <dcterms:modified xsi:type="dcterms:W3CDTF">2012-11-07T05:04:01Z</dcterms:modified>
</cp:coreProperties>
</file>