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9" r:id="rId1"/>
  </p:sldMasterIdLst>
  <p:sldIdLst>
    <p:sldId id="257" r:id="rId2"/>
  </p:sldIdLst>
  <p:sldSz cx="6858000" cy="9906000" type="A4"/>
  <p:notesSz cx="6797675" cy="99282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B2B2"/>
    <a:srgbClr val="003366"/>
    <a:srgbClr val="006666"/>
    <a:srgbClr val="3333CC"/>
    <a:srgbClr val="009900"/>
    <a:srgbClr val="0033CC"/>
    <a:srgbClr val="6600CC"/>
    <a:srgbClr val="66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6" d="100"/>
          <a:sy n="66" d="100"/>
        </p:scale>
        <p:origin x="-2196" y="198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9525"/>
            <a:ext cx="6856413" cy="9896475"/>
            <a:chOff x="0" y="4"/>
            <a:chExt cx="5758" cy="4316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0" y="1161"/>
              <a:ext cx="5758" cy="3159"/>
              <a:chOff x="0" y="1161"/>
              <a:chExt cx="5758" cy="3159"/>
            </a:xfrm>
          </p:grpSpPr>
          <p:sp>
            <p:nvSpPr>
              <p:cNvPr id="16" name="Freeform 4"/>
              <p:cNvSpPr>
                <a:spLocks/>
              </p:cNvSpPr>
              <p:nvPr/>
            </p:nvSpPr>
            <p:spPr bwMode="hidden">
              <a:xfrm>
                <a:off x="559" y="1161"/>
                <a:ext cx="5199" cy="3159"/>
              </a:xfrm>
              <a:custGeom>
                <a:avLst/>
                <a:gdLst/>
                <a:ahLst/>
                <a:cxnLst>
                  <a:cxn ang="0">
                    <a:pos x="0" y="3159"/>
                  </a:cxn>
                  <a:cxn ang="0">
                    <a:pos x="5184" y="3159"/>
                  </a:cxn>
                  <a:cxn ang="0">
                    <a:pos x="5184" y="0"/>
                  </a:cxn>
                  <a:cxn ang="0">
                    <a:pos x="0" y="0"/>
                  </a:cxn>
                  <a:cxn ang="0">
                    <a:pos x="0" y="3159"/>
                  </a:cxn>
                  <a:cxn ang="0">
                    <a:pos x="0" y="3159"/>
                  </a:cxn>
                </a:cxnLst>
                <a:rect l="0" t="0" r="r" b="b"/>
                <a:pathLst>
                  <a:path w="5184" h="3159">
                    <a:moveTo>
                      <a:pt x="0" y="3159"/>
                    </a:moveTo>
                    <a:lnTo>
                      <a:pt x="5184" y="3159"/>
                    </a:lnTo>
                    <a:lnTo>
                      <a:pt x="5184" y="0"/>
                    </a:lnTo>
                    <a:lnTo>
                      <a:pt x="0" y="0"/>
                    </a:lnTo>
                    <a:lnTo>
                      <a:pt x="0" y="3159"/>
                    </a:lnTo>
                    <a:lnTo>
                      <a:pt x="0" y="3159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7" name="Freeform 5"/>
              <p:cNvSpPr>
                <a:spLocks/>
              </p:cNvSpPr>
              <p:nvPr/>
            </p:nvSpPr>
            <p:spPr bwMode="hidden">
              <a:xfrm>
                <a:off x="0" y="1161"/>
                <a:ext cx="559" cy="315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159"/>
                  </a:cxn>
                  <a:cxn ang="0">
                    <a:pos x="556" y="3159"/>
                  </a:cxn>
                  <a:cxn ang="0">
                    <a:pos x="556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556" h="3159">
                    <a:moveTo>
                      <a:pt x="0" y="0"/>
                    </a:moveTo>
                    <a:lnTo>
                      <a:pt x="0" y="3159"/>
                    </a:lnTo>
                    <a:lnTo>
                      <a:pt x="556" y="3159"/>
                    </a:lnTo>
                    <a:lnTo>
                      <a:pt x="556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sp>
          <p:nvSpPr>
            <p:cNvPr id="6" name="Freeform 6"/>
            <p:cNvSpPr>
              <a:spLocks/>
            </p:cNvSpPr>
            <p:nvPr/>
          </p:nvSpPr>
          <p:spPr bwMode="ltGray">
            <a:xfrm>
              <a:off x="552" y="951"/>
              <a:ext cx="12" cy="4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20"/>
                </a:cxn>
                <a:cxn ang="0">
                  <a:pos x="12" y="42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" h="420">
                  <a:moveTo>
                    <a:pt x="0" y="0"/>
                  </a:moveTo>
                  <a:lnTo>
                    <a:pt x="0" y="420"/>
                  </a:lnTo>
                  <a:lnTo>
                    <a:pt x="12" y="42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hlink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Freeform 7"/>
            <p:cNvSpPr>
              <a:spLocks/>
            </p:cNvSpPr>
            <p:nvPr/>
          </p:nvSpPr>
          <p:spPr bwMode="ltGray">
            <a:xfrm>
              <a:off x="767" y="1155"/>
              <a:ext cx="252" cy="12"/>
            </a:xfrm>
            <a:custGeom>
              <a:avLst/>
              <a:gdLst/>
              <a:ahLst/>
              <a:cxnLst>
                <a:cxn ang="0">
                  <a:pos x="251" y="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51" y="12"/>
                </a:cxn>
                <a:cxn ang="0">
                  <a:pos x="251" y="0"/>
                </a:cxn>
                <a:cxn ang="0">
                  <a:pos x="251" y="0"/>
                </a:cxn>
              </a:cxnLst>
              <a:rect l="0" t="0" r="r" b="b"/>
              <a:pathLst>
                <a:path w="251" h="12">
                  <a:moveTo>
                    <a:pt x="251" y="0"/>
                  </a:moveTo>
                  <a:lnTo>
                    <a:pt x="0" y="0"/>
                  </a:ln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25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" name="Freeform 8"/>
            <p:cNvSpPr>
              <a:spLocks/>
            </p:cNvSpPr>
            <p:nvPr/>
          </p:nvSpPr>
          <p:spPr bwMode="ltGray">
            <a:xfrm>
              <a:off x="0" y="1155"/>
              <a:ext cx="351" cy="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51" y="12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" h="12">
                  <a:moveTo>
                    <a:pt x="0" y="0"/>
                  </a:move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9" name="Group 9"/>
            <p:cNvGrpSpPr>
              <a:grpSpLocks/>
            </p:cNvGrpSpPr>
            <p:nvPr/>
          </p:nvGrpSpPr>
          <p:grpSpPr bwMode="auto">
            <a:xfrm>
              <a:off x="348" y="4"/>
              <a:ext cx="5410" cy="4316"/>
              <a:chOff x="348" y="4"/>
              <a:chExt cx="5410" cy="4316"/>
            </a:xfrm>
          </p:grpSpPr>
          <p:sp>
            <p:nvSpPr>
              <p:cNvPr id="10" name="Freeform 10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695"/>
                  </a:cxn>
                  <a:cxn ang="0">
                    <a:pos x="12" y="695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" name="Freeform 11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/>
                <a:ahLst/>
                <a:cxnLst>
                  <a:cxn ang="0">
                    <a:pos x="0" y="2697"/>
                  </a:cxn>
                  <a:cxn ang="0">
                    <a:pos x="12" y="2697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697"/>
                  </a:cxn>
                  <a:cxn ang="0">
                    <a:pos x="0" y="2697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2" name="Freeform 12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/>
                <a:ahLst/>
                <a:cxnLst>
                  <a:cxn ang="0">
                    <a:pos x="4724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4724" y="12"/>
                  </a:cxn>
                  <a:cxn ang="0">
                    <a:pos x="4724" y="0"/>
                  </a:cxn>
                  <a:cxn ang="0">
                    <a:pos x="4724" y="0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3" name="Freeform 13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/>
                <a:ahLst/>
                <a:cxnLst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0" y="252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" name="Freeform 14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5" name="Freeform 15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sp>
        <p:nvSpPr>
          <p:cNvPr id="355344" name="Rectangle 16"/>
          <p:cNvSpPr>
            <a:spLocks noGrp="1" noChangeArrowheads="1"/>
          </p:cNvSpPr>
          <p:nvPr>
            <p:ph type="ctrTitle" sz="quarter"/>
          </p:nvPr>
        </p:nvSpPr>
        <p:spPr>
          <a:xfrm>
            <a:off x="800100" y="2884488"/>
            <a:ext cx="5314950" cy="2068512"/>
          </a:xfrm>
        </p:spPr>
        <p:txBody>
          <a:bodyPr anchor="b"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55345" name="Rectangle 1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800100" y="5613400"/>
            <a:ext cx="4800600" cy="2532063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8" name="Rectangle 18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" name="Rectangle 19"/>
          <p:cNvSpPr>
            <a:spLocks noGrp="1" noChangeArrowheads="1"/>
          </p:cNvSpPr>
          <p:nvPr>
            <p:ph type="ftr" sz="quarter" idx="11"/>
          </p:nvPr>
        </p:nvSpPr>
        <p:spPr>
          <a:xfrm>
            <a:off x="2514600" y="9024938"/>
            <a:ext cx="2171700" cy="6604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" name="Rectangle 2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9FC999-CE3C-461A-B0AA-218BB2659B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B3ED9A-9E14-4755-942D-C6E3E51752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5043488" y="439738"/>
            <a:ext cx="1414462" cy="83661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00100" y="439738"/>
            <a:ext cx="4090988" cy="83661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27DA6E-6F1D-40C1-BDDB-AB5380B92A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F60F3B-BF5A-4AB0-A5E7-9DF5A1B5804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338" y="6365875"/>
            <a:ext cx="5829300" cy="196691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338" y="4198938"/>
            <a:ext cx="5829300" cy="216693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9B84E5-36D3-478C-885D-3B32E71C529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00100" y="2862263"/>
            <a:ext cx="2752725" cy="5943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705225" y="2862263"/>
            <a:ext cx="2752725" cy="5943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8878D2-39ED-406C-B5AD-30F576064C9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96875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217738"/>
            <a:ext cx="3030538" cy="9239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0" y="3141663"/>
            <a:ext cx="3030538" cy="57070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4563" y="2217738"/>
            <a:ext cx="3030537" cy="9239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4563" y="3141663"/>
            <a:ext cx="3030537" cy="57070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C6D1F0-E0C8-47C2-AE1C-EE465087F8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038B40-EAAC-4DAB-BE3D-94092F1720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BB189D-F591-494B-AB2A-08D5E98DA2B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93700"/>
            <a:ext cx="2255838" cy="16795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8" y="393700"/>
            <a:ext cx="3833812" cy="84550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2073275"/>
            <a:ext cx="2255838" cy="67754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438681-6E5F-443B-9AF6-58A5A767941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613" y="6934200"/>
            <a:ext cx="4114800" cy="8191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613" y="885825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613" y="7753350"/>
            <a:ext cx="4114800" cy="11620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D400EE-60C7-48D3-AC28-E3D763FBE82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9525"/>
            <a:ext cx="6856413" cy="9896475"/>
            <a:chOff x="0" y="4"/>
            <a:chExt cx="5758" cy="4316"/>
          </a:xfrm>
        </p:grpSpPr>
        <p:sp>
          <p:nvSpPr>
            <p:cNvPr id="354307" name="Freeform 3"/>
            <p:cNvSpPr>
              <a:spLocks/>
            </p:cNvSpPr>
            <p:nvPr/>
          </p:nvSpPr>
          <p:spPr bwMode="hidden">
            <a:xfrm>
              <a:off x="559" y="1161"/>
              <a:ext cx="5199" cy="3159"/>
            </a:xfrm>
            <a:custGeom>
              <a:avLst/>
              <a:gdLst/>
              <a:ahLst/>
              <a:cxnLst>
                <a:cxn ang="0">
                  <a:pos x="0" y="3159"/>
                </a:cxn>
                <a:cxn ang="0">
                  <a:pos x="5184" y="3159"/>
                </a:cxn>
                <a:cxn ang="0">
                  <a:pos x="5184" y="0"/>
                </a:cxn>
                <a:cxn ang="0">
                  <a:pos x="0" y="0"/>
                </a:cxn>
                <a:cxn ang="0">
                  <a:pos x="0" y="3159"/>
                </a:cxn>
                <a:cxn ang="0">
                  <a:pos x="0" y="3159"/>
                </a:cxn>
              </a:cxnLst>
              <a:rect l="0" t="0" r="r" b="b"/>
              <a:pathLst>
                <a:path w="5184" h="3159">
                  <a:moveTo>
                    <a:pt x="0" y="3159"/>
                  </a:moveTo>
                  <a:lnTo>
                    <a:pt x="5184" y="3159"/>
                  </a:lnTo>
                  <a:lnTo>
                    <a:pt x="5184" y="0"/>
                  </a:lnTo>
                  <a:lnTo>
                    <a:pt x="0" y="0"/>
                  </a:lnTo>
                  <a:lnTo>
                    <a:pt x="0" y="3159"/>
                  </a:lnTo>
                  <a:lnTo>
                    <a:pt x="0" y="315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54308" name="Freeform 4"/>
            <p:cNvSpPr>
              <a:spLocks/>
            </p:cNvSpPr>
            <p:nvPr/>
          </p:nvSpPr>
          <p:spPr bwMode="hidden">
            <a:xfrm>
              <a:off x="0" y="1161"/>
              <a:ext cx="559" cy="315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159"/>
                </a:cxn>
                <a:cxn ang="0">
                  <a:pos x="556" y="3159"/>
                </a:cxn>
                <a:cxn ang="0">
                  <a:pos x="55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56" h="3159">
                  <a:moveTo>
                    <a:pt x="0" y="0"/>
                  </a:moveTo>
                  <a:lnTo>
                    <a:pt x="0" y="3159"/>
                  </a:lnTo>
                  <a:lnTo>
                    <a:pt x="556" y="3159"/>
                  </a:lnTo>
                  <a:lnTo>
                    <a:pt x="55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1034" name="Group 5"/>
            <p:cNvGrpSpPr>
              <a:grpSpLocks/>
            </p:cNvGrpSpPr>
            <p:nvPr userDrawn="1"/>
          </p:nvGrpSpPr>
          <p:grpSpPr bwMode="auto">
            <a:xfrm>
              <a:off x="0" y="4"/>
              <a:ext cx="5758" cy="4316"/>
              <a:chOff x="0" y="4"/>
              <a:chExt cx="5758" cy="4316"/>
            </a:xfrm>
          </p:grpSpPr>
          <p:sp>
            <p:nvSpPr>
              <p:cNvPr id="354310" name="Freeform 6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695"/>
                  </a:cxn>
                  <a:cxn ang="0">
                    <a:pos x="12" y="695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54311" name="Freeform 7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/>
                <a:ahLst/>
                <a:cxnLst>
                  <a:cxn ang="0">
                    <a:pos x="0" y="2697"/>
                  </a:cxn>
                  <a:cxn ang="0">
                    <a:pos x="12" y="2697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697"/>
                  </a:cxn>
                  <a:cxn ang="0">
                    <a:pos x="0" y="2697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54312" name="Freeform 8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/>
                <a:ahLst/>
                <a:cxnLst>
                  <a:cxn ang="0">
                    <a:pos x="4724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4724" y="12"/>
                  </a:cxn>
                  <a:cxn ang="0">
                    <a:pos x="4724" y="0"/>
                  </a:cxn>
                  <a:cxn ang="0">
                    <a:pos x="4724" y="0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54313" name="Freeform 9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/>
                <a:ahLst/>
                <a:cxnLst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0" y="252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54314" name="Freeform 10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54315" name="Freeform 11"/>
              <p:cNvSpPr>
                <a:spLocks/>
              </p:cNvSpPr>
              <p:nvPr/>
            </p:nvSpPr>
            <p:spPr bwMode="ltGray">
              <a:xfrm>
                <a:off x="552" y="951"/>
                <a:ext cx="12" cy="4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420"/>
                  </a:cxn>
                  <a:cxn ang="0">
                    <a:pos x="12" y="42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2" h="420">
                    <a:moveTo>
                      <a:pt x="0" y="0"/>
                    </a:moveTo>
                    <a:lnTo>
                      <a:pt x="0" y="420"/>
                    </a:lnTo>
                    <a:lnTo>
                      <a:pt x="12" y="42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54316" name="Freeform 12"/>
              <p:cNvSpPr>
                <a:spLocks/>
              </p:cNvSpPr>
              <p:nvPr/>
            </p:nvSpPr>
            <p:spPr bwMode="ltGray">
              <a:xfrm>
                <a:off x="0" y="1155"/>
                <a:ext cx="351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251" y="12"/>
                  </a:cxn>
                  <a:cxn ang="0">
                    <a:pos x="251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251" h="12">
                    <a:moveTo>
                      <a:pt x="0" y="0"/>
                    </a:move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54317" name="Freeform 13"/>
              <p:cNvSpPr>
                <a:spLocks/>
              </p:cNvSpPr>
              <p:nvPr/>
            </p:nvSpPr>
            <p:spPr bwMode="ltGray">
              <a:xfrm>
                <a:off x="767" y="1155"/>
                <a:ext cx="252" cy="12"/>
              </a:xfrm>
              <a:custGeom>
                <a:avLst/>
                <a:gdLst/>
                <a:ahLst/>
                <a:cxnLst>
                  <a:cxn ang="0">
                    <a:pos x="251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251" y="12"/>
                  </a:cxn>
                  <a:cxn ang="0">
                    <a:pos x="251" y="0"/>
                  </a:cxn>
                  <a:cxn ang="0">
                    <a:pos x="251" y="0"/>
                  </a:cxn>
                </a:cxnLst>
                <a:rect l="0" t="0" r="r" b="b"/>
                <a:pathLst>
                  <a:path w="251" h="12">
                    <a:moveTo>
                      <a:pt x="251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25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54318" name="Freeform 14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sp>
        <p:nvSpPr>
          <p:cNvPr id="354319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800100" y="439738"/>
            <a:ext cx="5657850" cy="206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54320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800100" y="2862263"/>
            <a:ext cx="5657850" cy="594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54321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00100" y="9024938"/>
            <a:ext cx="1428750" cy="6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54322" name="Rectangle 1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71750" y="9024938"/>
            <a:ext cx="2171700" cy="6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54323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029200" y="9024938"/>
            <a:ext cx="1428750" cy="6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A8FA56DA-B267-4CF6-872C-C4C47CEB5B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90" r:id="rId1"/>
    <p:sldLayoutId id="2147483880" r:id="rId2"/>
    <p:sldLayoutId id="2147483881" r:id="rId3"/>
    <p:sldLayoutId id="2147483882" r:id="rId4"/>
    <p:sldLayoutId id="2147483883" r:id="rId5"/>
    <p:sldLayoutId id="2147483884" r:id="rId6"/>
    <p:sldLayoutId id="2147483885" r:id="rId7"/>
    <p:sldLayoutId id="2147483886" r:id="rId8"/>
    <p:sldLayoutId id="2147483887" r:id="rId9"/>
    <p:sldLayoutId id="2147483888" r:id="rId10"/>
    <p:sldLayoutId id="214748388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file:///D:\&#1042;&#1093;&#1086;&#1076;&#1103;&#1097;&#1080;&#1077;\&#1069;&#1084;&#1073;&#1083;&#1077;&#1084;&#1072;%20&#1042;&#1048;&#1055;&#1050;2012.gif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2"/>
          <p:cNvSpPr>
            <a:spLocks noChangeArrowheads="1"/>
          </p:cNvSpPr>
          <p:nvPr/>
        </p:nvSpPr>
        <p:spPr bwMode="auto">
          <a:xfrm>
            <a:off x="0" y="0"/>
            <a:ext cx="6858000" cy="99060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b="1">
              <a:latin typeface="Arial" charset="0"/>
            </a:endParaRPr>
          </a:p>
        </p:txBody>
      </p:sp>
      <p:sp>
        <p:nvSpPr>
          <p:cNvPr id="37896" name="Rectangle 8"/>
          <p:cNvSpPr>
            <a:spLocks noChangeArrowheads="1"/>
          </p:cNvSpPr>
          <p:nvPr/>
        </p:nvSpPr>
        <p:spPr bwMode="auto">
          <a:xfrm>
            <a:off x="368300" y="3116263"/>
            <a:ext cx="6013450" cy="190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>
              <a:defRPr/>
            </a:pPr>
            <a:endParaRPr lang="ru-RU" sz="2000" b="1">
              <a:solidFill>
                <a:srgbClr val="260E8C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3076" name="Rectangle 31"/>
          <p:cNvSpPr>
            <a:spLocks noChangeArrowheads="1"/>
          </p:cNvSpPr>
          <p:nvPr/>
        </p:nvSpPr>
        <p:spPr bwMode="auto">
          <a:xfrm>
            <a:off x="225425" y="379413"/>
            <a:ext cx="3922713" cy="165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ru-RU" sz="2000" dirty="0">
                <a:solidFill>
                  <a:schemeClr val="bg2"/>
                </a:solidFill>
              </a:rPr>
              <a:t>МВД РОССИИ</a:t>
            </a:r>
            <a:br>
              <a:rPr lang="ru-RU" sz="2000" dirty="0">
                <a:solidFill>
                  <a:schemeClr val="bg2"/>
                </a:solidFill>
              </a:rPr>
            </a:br>
            <a:r>
              <a:rPr lang="ru-RU" sz="2000" dirty="0">
                <a:solidFill>
                  <a:schemeClr val="bg2"/>
                </a:solidFill>
              </a:rPr>
              <a:t/>
            </a:r>
            <a:br>
              <a:rPr lang="ru-RU" sz="2000" dirty="0">
                <a:solidFill>
                  <a:schemeClr val="bg2"/>
                </a:solidFill>
              </a:rPr>
            </a:br>
            <a:r>
              <a:rPr lang="ru-RU" sz="2000" dirty="0">
                <a:solidFill>
                  <a:schemeClr val="bg2"/>
                </a:solidFill>
              </a:rPr>
              <a:t>Всероссийский институт </a:t>
            </a:r>
            <a:br>
              <a:rPr lang="ru-RU" sz="2000" dirty="0">
                <a:solidFill>
                  <a:schemeClr val="bg2"/>
                </a:solidFill>
              </a:rPr>
            </a:br>
            <a:r>
              <a:rPr lang="ru-RU" sz="2000" dirty="0">
                <a:solidFill>
                  <a:schemeClr val="bg2"/>
                </a:solidFill>
              </a:rPr>
              <a:t>повышения квалификации </a:t>
            </a:r>
            <a:br>
              <a:rPr lang="ru-RU" sz="2000" dirty="0">
                <a:solidFill>
                  <a:schemeClr val="bg2"/>
                </a:solidFill>
              </a:rPr>
            </a:br>
            <a:r>
              <a:rPr lang="ru-RU" sz="2000" dirty="0">
                <a:solidFill>
                  <a:schemeClr val="bg2"/>
                </a:solidFill>
              </a:rPr>
              <a:t>сотрудников МВД России</a:t>
            </a:r>
          </a:p>
        </p:txBody>
      </p:sp>
      <p:sp>
        <p:nvSpPr>
          <p:cNvPr id="3077" name="Line 32"/>
          <p:cNvSpPr>
            <a:spLocks noChangeShapeType="1"/>
          </p:cNvSpPr>
          <p:nvPr/>
        </p:nvSpPr>
        <p:spPr bwMode="auto">
          <a:xfrm>
            <a:off x="944563" y="1028700"/>
            <a:ext cx="2628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078" name="Rectangle 33"/>
          <p:cNvSpPr>
            <a:spLocks noChangeArrowheads="1"/>
          </p:cNvSpPr>
          <p:nvPr/>
        </p:nvSpPr>
        <p:spPr bwMode="auto">
          <a:xfrm>
            <a:off x="2078038" y="9151938"/>
            <a:ext cx="2649537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ru-RU" b="1" i="1">
                <a:solidFill>
                  <a:schemeClr val="bg2"/>
                </a:solidFill>
              </a:rPr>
              <a:t>Домодедово </a:t>
            </a:r>
            <a:br>
              <a:rPr lang="ru-RU" b="1" i="1">
                <a:solidFill>
                  <a:schemeClr val="bg2"/>
                </a:solidFill>
              </a:rPr>
            </a:br>
            <a:r>
              <a:rPr lang="ru-RU" b="1" i="1">
                <a:solidFill>
                  <a:schemeClr val="bg2"/>
                </a:solidFill>
              </a:rPr>
              <a:t>2015</a:t>
            </a:r>
          </a:p>
        </p:txBody>
      </p:sp>
      <p:sp>
        <p:nvSpPr>
          <p:cNvPr id="37928" name="Rectangle 40"/>
          <p:cNvSpPr>
            <a:spLocks noChangeArrowheads="1"/>
          </p:cNvSpPr>
          <p:nvPr/>
        </p:nvSpPr>
        <p:spPr bwMode="auto">
          <a:xfrm>
            <a:off x="296863" y="2432050"/>
            <a:ext cx="6048375" cy="865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>
              <a:defRPr/>
            </a:pPr>
            <a:endParaRPr lang="ru-RU" sz="1900" b="1" i="1">
              <a:solidFill>
                <a:srgbClr val="0000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Black" pitchFamily="34" charset="0"/>
            </a:endParaRPr>
          </a:p>
        </p:txBody>
      </p:sp>
      <p:pic>
        <p:nvPicPr>
          <p:cNvPr id="3080" name="Picture 53" descr="D:\Входящие\Эмблема ВИПК2012.gif"/>
          <p:cNvPicPr>
            <a:picLocks noChangeAspect="1" noChangeArrowheads="1"/>
          </p:cNvPicPr>
          <p:nvPr/>
        </p:nvPicPr>
        <p:blipFill>
          <a:blip r:embed="rId2" r:link="rId3"/>
          <a:srcRect/>
          <a:stretch>
            <a:fillRect/>
          </a:stretch>
        </p:blipFill>
        <p:spPr bwMode="auto">
          <a:xfrm>
            <a:off x="4549775" y="128588"/>
            <a:ext cx="1435100" cy="241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81" name="Line 54"/>
          <p:cNvSpPr>
            <a:spLocks noChangeShapeType="1"/>
          </p:cNvSpPr>
          <p:nvPr/>
        </p:nvSpPr>
        <p:spPr bwMode="auto">
          <a:xfrm>
            <a:off x="188913" y="957263"/>
            <a:ext cx="3105150" cy="0"/>
          </a:xfrm>
          <a:prstGeom prst="line">
            <a:avLst/>
          </a:prstGeom>
          <a:noFill/>
          <a:ln w="28575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084" name="Line 63"/>
          <p:cNvSpPr>
            <a:spLocks noChangeShapeType="1"/>
          </p:cNvSpPr>
          <p:nvPr/>
        </p:nvSpPr>
        <p:spPr bwMode="auto">
          <a:xfrm>
            <a:off x="288925" y="3263900"/>
            <a:ext cx="6230938" cy="46038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085" name="Rectangle 64"/>
          <p:cNvSpPr>
            <a:spLocks noChangeArrowheads="1"/>
          </p:cNvSpPr>
          <p:nvPr/>
        </p:nvSpPr>
        <p:spPr bwMode="auto">
          <a:xfrm>
            <a:off x="3794125" y="3127375"/>
            <a:ext cx="2700338" cy="179388"/>
          </a:xfrm>
          <a:prstGeom prst="rect">
            <a:avLst/>
          </a:prstGeom>
          <a:solidFill>
            <a:schemeClr val="bg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2" name="Text Box 84"/>
          <p:cNvSpPr txBox="1">
            <a:spLocks noChangeArrowheads="1"/>
          </p:cNvSpPr>
          <p:nvPr/>
        </p:nvSpPr>
        <p:spPr bwMode="auto">
          <a:xfrm>
            <a:off x="434975" y="2506663"/>
            <a:ext cx="332263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 dirty="0" smtClean="0">
                <a:solidFill>
                  <a:schemeClr val="bg2"/>
                </a:solidFill>
              </a:rPr>
              <a:t>Е.А. </a:t>
            </a:r>
            <a:r>
              <a:rPr lang="ru-RU" sz="2000" b="1" smtClean="0">
                <a:solidFill>
                  <a:schemeClr val="bg2"/>
                </a:solidFill>
              </a:rPr>
              <a:t>Дресвянникова</a:t>
            </a:r>
            <a:endParaRPr lang="ru-RU" sz="2000" b="1" dirty="0" smtClean="0">
              <a:solidFill>
                <a:schemeClr val="bg2"/>
              </a:solidFill>
            </a:endParaRPr>
          </a:p>
          <a:p>
            <a:r>
              <a:rPr lang="ru-RU" sz="2000" b="1" dirty="0" smtClean="0">
                <a:solidFill>
                  <a:schemeClr val="bg2"/>
                </a:solidFill>
              </a:rPr>
              <a:t>Д.Л. Паньшин</a:t>
            </a:r>
            <a:endParaRPr lang="ru-RU" sz="2000" b="1" dirty="0">
              <a:solidFill>
                <a:schemeClr val="bg2"/>
              </a:solidFill>
            </a:endParaRPr>
          </a:p>
        </p:txBody>
      </p:sp>
      <p:sp>
        <p:nvSpPr>
          <p:cNvPr id="3" name="TextBox 25"/>
          <p:cNvSpPr txBox="1">
            <a:spLocks noChangeArrowheads="1"/>
          </p:cNvSpPr>
          <p:nvPr/>
        </p:nvSpPr>
        <p:spPr bwMode="auto">
          <a:xfrm>
            <a:off x="471488" y="4259263"/>
            <a:ext cx="59150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3086" name="TextBox 29"/>
          <p:cNvSpPr txBox="1">
            <a:spLocks noChangeArrowheads="1"/>
          </p:cNvSpPr>
          <p:nvPr/>
        </p:nvSpPr>
        <p:spPr bwMode="auto">
          <a:xfrm>
            <a:off x="252413" y="3346450"/>
            <a:ext cx="6605587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 dirty="0">
                <a:solidFill>
                  <a:schemeClr val="bg1">
                    <a:lumMod val="60000"/>
                    <a:lumOff val="40000"/>
                  </a:schemeClr>
                </a:solidFill>
              </a:rPr>
              <a:t>ПРОИЗВОДСТВО ПО ДЕЛАМ </a:t>
            </a:r>
            <a:br>
              <a:rPr lang="ru-RU" b="1" dirty="0">
                <a:solidFill>
                  <a:schemeClr val="bg1">
                    <a:lumMod val="60000"/>
                    <a:lumOff val="40000"/>
                  </a:schemeClr>
                </a:solidFill>
              </a:rPr>
            </a:br>
            <a:r>
              <a:rPr lang="ru-RU" b="1" dirty="0">
                <a:solidFill>
                  <a:schemeClr val="bg1">
                    <a:lumMod val="60000"/>
                    <a:lumOff val="40000"/>
                  </a:schemeClr>
                </a:solidFill>
              </a:rPr>
              <a:t>ОБ АДМИНИСТРАТИВНЫХ ПРАВОНАРУШЕНИЯХ,</a:t>
            </a:r>
            <a:endParaRPr lang="ru-RU" b="1" i="1" dirty="0">
              <a:solidFill>
                <a:schemeClr val="bg1">
                  <a:lumMod val="60000"/>
                  <a:lumOff val="40000"/>
                </a:schemeClr>
              </a:solidFill>
            </a:endParaRPr>
          </a:p>
          <a:p>
            <a:r>
              <a:rPr lang="ru-RU" b="1" dirty="0">
                <a:solidFill>
                  <a:schemeClr val="bg1">
                    <a:lumMod val="60000"/>
                    <a:lumOff val="40000"/>
                  </a:schemeClr>
                </a:solidFill>
              </a:rPr>
              <a:t>СВЯЗАННЫХ С УПРАВЛЕНИЕМ </a:t>
            </a:r>
            <a:br>
              <a:rPr lang="ru-RU" b="1" dirty="0">
                <a:solidFill>
                  <a:schemeClr val="bg1">
                    <a:lumMod val="60000"/>
                    <a:lumOff val="40000"/>
                  </a:schemeClr>
                </a:solidFill>
              </a:rPr>
            </a:br>
            <a:r>
              <a:rPr lang="ru-RU" b="1" dirty="0">
                <a:solidFill>
                  <a:schemeClr val="bg1">
                    <a:lumMod val="60000"/>
                    <a:lumOff val="40000"/>
                  </a:schemeClr>
                </a:solidFill>
              </a:rPr>
              <a:t>ТРАНСПОРТНЫМ СРЕДСТВОМ</a:t>
            </a:r>
            <a:endParaRPr lang="ru-RU" b="1" i="1" dirty="0">
              <a:solidFill>
                <a:schemeClr val="bg1">
                  <a:lumMod val="60000"/>
                  <a:lumOff val="40000"/>
                </a:schemeClr>
              </a:solidFill>
            </a:endParaRPr>
          </a:p>
          <a:p>
            <a:endParaRPr lang="ru-RU" b="1" dirty="0">
              <a:solidFill>
                <a:schemeClr val="bg1">
                  <a:lumMod val="60000"/>
                  <a:lumOff val="40000"/>
                </a:schemeClr>
              </a:solidFill>
            </a:endParaRPr>
          </a:p>
          <a:p>
            <a:pPr algn="r"/>
            <a:r>
              <a:rPr lang="ru-RU" b="1" i="1" dirty="0" smtClean="0">
                <a:solidFill>
                  <a:schemeClr val="bg1">
                    <a:lumMod val="60000"/>
                    <a:lumOff val="40000"/>
                  </a:schemeClr>
                </a:solidFill>
              </a:rPr>
              <a:t>Учебное </a:t>
            </a:r>
            <a:r>
              <a:rPr lang="ru-RU" b="1" i="1" dirty="0">
                <a:solidFill>
                  <a:schemeClr val="bg1">
                    <a:lumMod val="60000"/>
                    <a:lumOff val="40000"/>
                  </a:schemeClr>
                </a:solidFill>
              </a:rPr>
              <a:t>пособие</a:t>
            </a:r>
            <a:endParaRPr lang="ru-RU" i="1" dirty="0">
              <a:solidFill>
                <a:schemeClr val="bg1">
                  <a:lumMod val="60000"/>
                  <a:lumOff val="40000"/>
                </a:schemeClr>
              </a:solidFill>
            </a:endParaRPr>
          </a:p>
          <a:p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3094" name="Picture 22" descr="&amp;Pcy;&amp;Dcy;&amp;Dcy; &amp;Vcy;&amp;icy;&amp;dcy;&amp;iecy;&amp;ocy; &amp;ucy;&amp;rcy;&amp;ocy;&amp;kcy;&amp;icy; &amp;ocy;&amp;ncy;&amp;lcy;&amp;acy;&amp;jcy;&amp;ncy; &amp;bcy;&amp;iecy;&amp;scy;&amp;pcy;&amp;lcy;&amp;acy;&amp;tcy;&amp;ncy;&amp;ocy;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34934" y="5026026"/>
            <a:ext cx="4087785" cy="305945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092" name="Picture 20" descr="&amp;YAcy;&amp;gcy;&amp;ocy;&amp;dcy;&amp;ycy; &amp;gcy;&amp;ocy;&amp;dcy;&amp;zhcy;&amp;icy; &amp;kcy;&amp;acy;&amp;rcy;&amp;tcy;&amp;icy;&amp;ncy;&amp;kcy;&amp;icy; &amp;tcy;&amp;rcy;&amp;ucy;&amp;dcy;&amp;ocy;&amp;vcy;&amp;ocy;&amp;iecy; &amp;pcy;&amp;rcy;&amp;acy;&amp;vcy;&amp;ocy; &amp;KHcy;&amp;ucy;&amp;dcy;&amp;iecy;&amp;iecy;&amp;mcy; &amp;vcy;&amp;mcy;&amp;iecy;&amp;scy;&amp;tcy;&amp;iecy;!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8DC"/>
              </a:clrFrom>
              <a:clrTo>
                <a:srgbClr val="FFF8D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09922" y="6121416"/>
            <a:ext cx="3648078" cy="2837394"/>
          </a:xfrm>
          <a:prstGeom prst="rect">
            <a:avLst/>
          </a:prstGeom>
          <a:ln>
            <a:noFill/>
          </a:ln>
          <a:effectLst>
            <a:glow rad="139700">
              <a:schemeClr val="accent6">
                <a:satMod val="175000"/>
                <a:alpha val="40000"/>
              </a:schemeClr>
            </a:glow>
            <a:outerShdw blurRad="50800" dist="38100" dir="18900000" algn="bl" rotWithShape="0">
              <a:prstClr val="black">
                <a:alpha val="40000"/>
              </a:prstClr>
            </a:outerShdw>
          </a:effectLst>
        </p:spPr>
      </p:pic>
      <p:sp>
        <p:nvSpPr>
          <p:cNvPr id="21" name="Прямоугольник 20"/>
          <p:cNvSpPr/>
          <p:nvPr/>
        </p:nvSpPr>
        <p:spPr>
          <a:xfrm>
            <a:off x="3027357" y="7216805"/>
            <a:ext cx="657233" cy="182565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Сумерки">
  <a:themeElements>
    <a:clrScheme name="Сумерки 2">
      <a:dk1>
        <a:srgbClr val="000099"/>
      </a:dk1>
      <a:lt1>
        <a:srgbClr val="FFFFFF"/>
      </a:lt1>
      <a:dk2>
        <a:srgbClr val="000066"/>
      </a:dk2>
      <a:lt2>
        <a:srgbClr val="EAEAEA"/>
      </a:lt2>
      <a:accent1>
        <a:srgbClr val="66CCFF"/>
      </a:accent1>
      <a:accent2>
        <a:srgbClr val="0066FF"/>
      </a:accent2>
      <a:accent3>
        <a:srgbClr val="AAAAB8"/>
      </a:accent3>
      <a:accent4>
        <a:srgbClr val="DADADA"/>
      </a:accent4>
      <a:accent5>
        <a:srgbClr val="B8E2FF"/>
      </a:accent5>
      <a:accent6>
        <a:srgbClr val="005CE7"/>
      </a:accent6>
      <a:hlink>
        <a:srgbClr val="FFFFCC"/>
      </a:hlink>
      <a:folHlink>
        <a:srgbClr val="99CC00"/>
      </a:folHlink>
    </a:clrScheme>
    <a:fontScheme name="Сумерки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Сумерки 1">
        <a:dk1>
          <a:srgbClr val="BD3737"/>
        </a:dk1>
        <a:lt1>
          <a:srgbClr val="FFFFFF"/>
        </a:lt1>
        <a:dk2>
          <a:srgbClr val="721E1E"/>
        </a:dk2>
        <a:lt2>
          <a:srgbClr val="FFCC00"/>
        </a:lt2>
        <a:accent1>
          <a:srgbClr val="FF6600"/>
        </a:accent1>
        <a:accent2>
          <a:srgbClr val="CC3300"/>
        </a:accent2>
        <a:accent3>
          <a:srgbClr val="BCABAB"/>
        </a:accent3>
        <a:accent4>
          <a:srgbClr val="DADADA"/>
        </a:accent4>
        <a:accent5>
          <a:srgbClr val="FFB8AA"/>
        </a:accent5>
        <a:accent6>
          <a:srgbClr val="B92D00"/>
        </a:accent6>
        <a:hlink>
          <a:srgbClr val="F7CC2F"/>
        </a:hlink>
        <a:folHlink>
          <a:srgbClr val="C7C6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2">
        <a:dk1>
          <a:srgbClr val="000099"/>
        </a:dk1>
        <a:lt1>
          <a:srgbClr val="FFFFFF"/>
        </a:lt1>
        <a:dk2>
          <a:srgbClr val="000066"/>
        </a:dk2>
        <a:lt2>
          <a:srgbClr val="EAEAEA"/>
        </a:lt2>
        <a:accent1>
          <a:srgbClr val="66CCFF"/>
        </a:accent1>
        <a:accent2>
          <a:srgbClr val="0066FF"/>
        </a:accent2>
        <a:accent3>
          <a:srgbClr val="AAAAB8"/>
        </a:accent3>
        <a:accent4>
          <a:srgbClr val="DADADA"/>
        </a:accent4>
        <a:accent5>
          <a:srgbClr val="B8E2FF"/>
        </a:accent5>
        <a:accent6>
          <a:srgbClr val="005CE7"/>
        </a:accent6>
        <a:hlink>
          <a:srgbClr val="FFFFCC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3">
        <a:dk1>
          <a:srgbClr val="6600CC"/>
        </a:dk1>
        <a:lt1>
          <a:srgbClr val="FFFFFF"/>
        </a:lt1>
        <a:dk2>
          <a:srgbClr val="4B0096"/>
        </a:dk2>
        <a:lt2>
          <a:srgbClr val="CDD7DF"/>
        </a:lt2>
        <a:accent1>
          <a:srgbClr val="9999FF"/>
        </a:accent1>
        <a:accent2>
          <a:srgbClr val="7850BA"/>
        </a:accent2>
        <a:accent3>
          <a:srgbClr val="B1AAC9"/>
        </a:accent3>
        <a:accent4>
          <a:srgbClr val="DADADA"/>
        </a:accent4>
        <a:accent5>
          <a:srgbClr val="CACAFF"/>
        </a:accent5>
        <a:accent6>
          <a:srgbClr val="6C48A8"/>
        </a:accent6>
        <a:hlink>
          <a:srgbClr val="00CCFF"/>
        </a:hlink>
        <a:folHlink>
          <a:srgbClr val="0796B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4">
        <a:dk1>
          <a:srgbClr val="55863C"/>
        </a:dk1>
        <a:lt1>
          <a:srgbClr val="FFFFFF"/>
        </a:lt1>
        <a:dk2>
          <a:srgbClr val="375F2F"/>
        </a:dk2>
        <a:lt2>
          <a:srgbClr val="D1EFB3"/>
        </a:lt2>
        <a:accent1>
          <a:srgbClr val="00CC66"/>
        </a:accent1>
        <a:accent2>
          <a:srgbClr val="8EAC66"/>
        </a:accent2>
        <a:accent3>
          <a:srgbClr val="AEB6AD"/>
        </a:accent3>
        <a:accent4>
          <a:srgbClr val="DADADA"/>
        </a:accent4>
        <a:accent5>
          <a:srgbClr val="AAE2B8"/>
        </a:accent5>
        <a:accent6>
          <a:srgbClr val="809B5C"/>
        </a:accent6>
        <a:hlink>
          <a:srgbClr val="B4EF7F"/>
        </a:hlink>
        <a:folHlink>
          <a:srgbClr val="F8F6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5">
        <a:dk1>
          <a:srgbClr val="588073"/>
        </a:dk1>
        <a:lt1>
          <a:srgbClr val="FFFFFF"/>
        </a:lt1>
        <a:dk2>
          <a:srgbClr val="486768"/>
        </a:dk2>
        <a:lt2>
          <a:srgbClr val="DDDDDD"/>
        </a:lt2>
        <a:accent1>
          <a:srgbClr val="33CCCC"/>
        </a:accent1>
        <a:accent2>
          <a:srgbClr val="008871"/>
        </a:accent2>
        <a:accent3>
          <a:srgbClr val="B1B8B9"/>
        </a:accent3>
        <a:accent4>
          <a:srgbClr val="DADADA"/>
        </a:accent4>
        <a:accent5>
          <a:srgbClr val="ADE2E2"/>
        </a:accent5>
        <a:accent6>
          <a:srgbClr val="007B66"/>
        </a:accent6>
        <a:hlink>
          <a:srgbClr val="00CC99"/>
        </a:hlink>
        <a:folHlink>
          <a:srgbClr val="A8A8A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6">
        <a:dk1>
          <a:srgbClr val="6B6C75"/>
        </a:dk1>
        <a:lt1>
          <a:srgbClr val="FFFFFF"/>
        </a:lt1>
        <a:dk2>
          <a:srgbClr val="575863"/>
        </a:dk2>
        <a:lt2>
          <a:srgbClr val="FFFFCC"/>
        </a:lt2>
        <a:accent1>
          <a:srgbClr val="677481"/>
        </a:accent1>
        <a:accent2>
          <a:srgbClr val="697E5E"/>
        </a:accent2>
        <a:accent3>
          <a:srgbClr val="B4B4B7"/>
        </a:accent3>
        <a:accent4>
          <a:srgbClr val="DADADA"/>
        </a:accent4>
        <a:accent5>
          <a:srgbClr val="B8BCC1"/>
        </a:accent5>
        <a:accent6>
          <a:srgbClr val="5E7254"/>
        </a:accent6>
        <a:hlink>
          <a:srgbClr val="E9E77F"/>
        </a:hlink>
        <a:folHlink>
          <a:srgbClr val="D3A4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7">
        <a:dk1>
          <a:srgbClr val="000000"/>
        </a:dk1>
        <a:lt1>
          <a:srgbClr val="C4D6BE"/>
        </a:lt1>
        <a:dk2>
          <a:srgbClr val="339966"/>
        </a:dk2>
        <a:lt2>
          <a:srgbClr val="EFFBF0"/>
        </a:lt2>
        <a:accent1>
          <a:srgbClr val="DDDDDD"/>
        </a:accent1>
        <a:accent2>
          <a:srgbClr val="CCFF99"/>
        </a:accent2>
        <a:accent3>
          <a:srgbClr val="DEE8DB"/>
        </a:accent3>
        <a:accent4>
          <a:srgbClr val="000000"/>
        </a:accent4>
        <a:accent5>
          <a:srgbClr val="EBEBEB"/>
        </a:accent5>
        <a:accent6>
          <a:srgbClr val="B9E78A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умерки 8">
        <a:dk1>
          <a:srgbClr val="000000"/>
        </a:dk1>
        <a:lt1>
          <a:srgbClr val="D6DAE4"/>
        </a:lt1>
        <a:dk2>
          <a:srgbClr val="000099"/>
        </a:dk2>
        <a:lt2>
          <a:srgbClr val="FFFFFF"/>
        </a:lt2>
        <a:accent1>
          <a:srgbClr val="BFDEE3"/>
        </a:accent1>
        <a:accent2>
          <a:srgbClr val="C0C0C0"/>
        </a:accent2>
        <a:accent3>
          <a:srgbClr val="E8EAEF"/>
        </a:accent3>
        <a:accent4>
          <a:srgbClr val="000000"/>
        </a:accent4>
        <a:accent5>
          <a:srgbClr val="DCECEF"/>
        </a:accent5>
        <a:accent6>
          <a:srgbClr val="AEAEAE"/>
        </a:accent6>
        <a:hlink>
          <a:srgbClr val="3333CC"/>
        </a:hlink>
        <a:folHlink>
          <a:srgbClr val="5E93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умерки 9">
        <a:dk1>
          <a:srgbClr val="4A2500"/>
        </a:dk1>
        <a:lt1>
          <a:srgbClr val="C2C0BA"/>
        </a:lt1>
        <a:dk2>
          <a:srgbClr val="788569"/>
        </a:dk2>
        <a:lt2>
          <a:srgbClr val="F4F4EC"/>
        </a:lt2>
        <a:accent1>
          <a:srgbClr val="E1DFC1"/>
        </a:accent1>
        <a:accent2>
          <a:srgbClr val="A5A7AF"/>
        </a:accent2>
        <a:accent3>
          <a:srgbClr val="DDDCD9"/>
        </a:accent3>
        <a:accent4>
          <a:srgbClr val="3E1E00"/>
        </a:accent4>
        <a:accent5>
          <a:srgbClr val="EEECDD"/>
        </a:accent5>
        <a:accent6>
          <a:srgbClr val="95979E"/>
        </a:accent6>
        <a:hlink>
          <a:srgbClr val="9C980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Maple</Template>
  <TotalTime>727</TotalTime>
  <Words>12</Words>
  <Application>Microsoft Office PowerPoint</Application>
  <PresentationFormat>Лист A4 (210x297 мм)</PresentationFormat>
  <Paragraphs>8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Сумерки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МВД РОССИИ  Всероссийский институт  повышения квалификации  сотрудников МВД России</dc:title>
  <dc:creator>Лена</dc:creator>
  <cp:lastModifiedBy>gildeeva.l</cp:lastModifiedBy>
  <cp:revision>79</cp:revision>
  <dcterms:created xsi:type="dcterms:W3CDTF">2010-07-07T11:27:08Z</dcterms:created>
  <dcterms:modified xsi:type="dcterms:W3CDTF">2015-05-18T06:18:18Z</dcterms:modified>
</cp:coreProperties>
</file>