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7" r:id="rId2"/>
  </p:sldIdLst>
  <p:sldSz cx="6858000" cy="9906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3366"/>
    <a:srgbClr val="006666"/>
    <a:srgbClr val="3333CC"/>
    <a:srgbClr val="009900"/>
    <a:srgbClr val="0033CC"/>
    <a:srgbClr val="6600CC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196" y="19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525"/>
            <a:ext cx="6856413" cy="9896475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9" y="1161"/>
                <a:ext cx="5199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9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534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800100" y="2884488"/>
            <a:ext cx="5314950" cy="2068512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534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0100" y="5613400"/>
            <a:ext cx="4800600" cy="253206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9024938"/>
            <a:ext cx="2171700" cy="660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C999-CE3C-461A-B0AA-218BB2659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3ED9A-9E14-4755-942D-C6E3E5175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43488" y="439738"/>
            <a:ext cx="1414462" cy="8366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0100" y="439738"/>
            <a:ext cx="4090988" cy="8366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DA6E-6F1D-40C1-BDDB-AB5380B92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60F3B-BF5A-4AB0-A5E7-9DF5A1B58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B84E5-36D3-478C-885D-3B32E71C5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00100" y="2862263"/>
            <a:ext cx="2752725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5225" y="2862263"/>
            <a:ext cx="2752725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878D2-39ED-406C-B5AD-30F576064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6D1F0-E0C8-47C2-AE1C-EE465087F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38B40-EAAC-4DAB-BE3D-94092F172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B189D-F591-494B-AB2A-08D5E98DA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38681-6E5F-443B-9AF6-58A5A7679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400EE-60C7-48D3-AC28-E3D763FBE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9525"/>
            <a:ext cx="6856413" cy="9896475"/>
            <a:chOff x="0" y="4"/>
            <a:chExt cx="5758" cy="4316"/>
          </a:xfrm>
        </p:grpSpPr>
        <p:sp>
          <p:nvSpPr>
            <p:cNvPr id="354307" name="Freeform 3"/>
            <p:cNvSpPr>
              <a:spLocks/>
            </p:cNvSpPr>
            <p:nvPr/>
          </p:nvSpPr>
          <p:spPr bwMode="hidden">
            <a:xfrm>
              <a:off x="559" y="1161"/>
              <a:ext cx="5199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4308" name="Freeform 4"/>
            <p:cNvSpPr>
              <a:spLocks/>
            </p:cNvSpPr>
            <p:nvPr/>
          </p:nvSpPr>
          <p:spPr bwMode="hidden">
            <a:xfrm>
              <a:off x="0" y="1161"/>
              <a:ext cx="559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5431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431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431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439738"/>
            <a:ext cx="5657850" cy="206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432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2862263"/>
            <a:ext cx="565785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432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01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432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717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432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8FA56DA-B267-4CF6-872C-C4C47CEB5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0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D:\&#1042;&#1093;&#1086;&#1076;&#1103;&#1097;&#1080;&#1077;\&#1069;&#1084;&#1073;&#1083;&#1077;&#1084;&#1072;%20&#1042;&#1048;&#1055;&#1050;2012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latin typeface="Arial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68300" y="3116263"/>
            <a:ext cx="601345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endParaRPr lang="ru-RU" sz="2000" b="1">
              <a:solidFill>
                <a:srgbClr val="260E8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6" name="Rectangle 31"/>
          <p:cNvSpPr>
            <a:spLocks noChangeArrowheads="1"/>
          </p:cNvSpPr>
          <p:nvPr/>
        </p:nvSpPr>
        <p:spPr bwMode="auto">
          <a:xfrm>
            <a:off x="225425" y="379413"/>
            <a:ext cx="392271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ru-RU" sz="2000" dirty="0">
                <a:solidFill>
                  <a:schemeClr val="bg2"/>
                </a:solidFill>
              </a:rPr>
              <a:t>МВД РОССИИ</a:t>
            </a:r>
            <a:br>
              <a:rPr lang="ru-RU" sz="2000" dirty="0">
                <a:solidFill>
                  <a:schemeClr val="bg2"/>
                </a:solidFill>
              </a:rPr>
            </a:br>
            <a:r>
              <a:rPr lang="ru-RU" sz="2000" dirty="0">
                <a:solidFill>
                  <a:schemeClr val="bg2"/>
                </a:solidFill>
              </a:rPr>
              <a:t/>
            </a:r>
            <a:br>
              <a:rPr lang="ru-RU" sz="2000" dirty="0">
                <a:solidFill>
                  <a:schemeClr val="bg2"/>
                </a:solidFill>
              </a:rPr>
            </a:br>
            <a:r>
              <a:rPr lang="ru-RU" sz="2000" dirty="0">
                <a:solidFill>
                  <a:schemeClr val="bg2"/>
                </a:solidFill>
              </a:rPr>
              <a:t>Всероссийский институт </a:t>
            </a:r>
            <a:br>
              <a:rPr lang="ru-RU" sz="2000" dirty="0">
                <a:solidFill>
                  <a:schemeClr val="bg2"/>
                </a:solidFill>
              </a:rPr>
            </a:br>
            <a:r>
              <a:rPr lang="ru-RU" sz="2000" dirty="0">
                <a:solidFill>
                  <a:schemeClr val="bg2"/>
                </a:solidFill>
              </a:rPr>
              <a:t>повышения квалификации </a:t>
            </a:r>
            <a:br>
              <a:rPr lang="ru-RU" sz="2000" dirty="0">
                <a:solidFill>
                  <a:schemeClr val="bg2"/>
                </a:solidFill>
              </a:rPr>
            </a:br>
            <a:r>
              <a:rPr lang="ru-RU" sz="2000" dirty="0">
                <a:solidFill>
                  <a:schemeClr val="bg2"/>
                </a:solidFill>
              </a:rPr>
              <a:t>сотрудников МВД России</a:t>
            </a:r>
          </a:p>
        </p:txBody>
      </p:sp>
      <p:sp>
        <p:nvSpPr>
          <p:cNvPr id="3077" name="Line 32"/>
          <p:cNvSpPr>
            <a:spLocks noChangeShapeType="1"/>
          </p:cNvSpPr>
          <p:nvPr/>
        </p:nvSpPr>
        <p:spPr bwMode="auto">
          <a:xfrm>
            <a:off x="944563" y="1028700"/>
            <a:ext cx="262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8" name="Rectangle 33"/>
          <p:cNvSpPr>
            <a:spLocks noChangeArrowheads="1"/>
          </p:cNvSpPr>
          <p:nvPr/>
        </p:nvSpPr>
        <p:spPr bwMode="auto">
          <a:xfrm>
            <a:off x="2078038" y="9151938"/>
            <a:ext cx="26495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b="1" i="1">
                <a:solidFill>
                  <a:schemeClr val="bg2"/>
                </a:solidFill>
              </a:rPr>
              <a:t>Домодедово </a:t>
            </a:r>
            <a:br>
              <a:rPr lang="ru-RU" b="1" i="1">
                <a:solidFill>
                  <a:schemeClr val="bg2"/>
                </a:solidFill>
              </a:rPr>
            </a:br>
            <a:r>
              <a:rPr lang="ru-RU" b="1" i="1">
                <a:solidFill>
                  <a:schemeClr val="bg2"/>
                </a:solidFill>
              </a:rPr>
              <a:t>2015</a:t>
            </a:r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296863" y="2432050"/>
            <a:ext cx="60483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ru-RU" sz="1900" b="1" i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pic>
        <p:nvPicPr>
          <p:cNvPr id="3080" name="Picture 53" descr="D:\Входящие\Эмблема ВИПК201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549775" y="128588"/>
            <a:ext cx="14351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Line 54"/>
          <p:cNvSpPr>
            <a:spLocks noChangeShapeType="1"/>
          </p:cNvSpPr>
          <p:nvPr/>
        </p:nvSpPr>
        <p:spPr bwMode="auto">
          <a:xfrm>
            <a:off x="188913" y="957263"/>
            <a:ext cx="310515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Line 63"/>
          <p:cNvSpPr>
            <a:spLocks noChangeShapeType="1"/>
          </p:cNvSpPr>
          <p:nvPr/>
        </p:nvSpPr>
        <p:spPr bwMode="auto">
          <a:xfrm>
            <a:off x="288925" y="3263900"/>
            <a:ext cx="6230938" cy="46038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85" name="Rectangle 64"/>
          <p:cNvSpPr>
            <a:spLocks noChangeArrowheads="1"/>
          </p:cNvSpPr>
          <p:nvPr/>
        </p:nvSpPr>
        <p:spPr bwMode="auto">
          <a:xfrm>
            <a:off x="3794125" y="3127375"/>
            <a:ext cx="2700338" cy="179388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" name="Text Box 84"/>
          <p:cNvSpPr txBox="1">
            <a:spLocks noChangeArrowheads="1"/>
          </p:cNvSpPr>
          <p:nvPr/>
        </p:nvSpPr>
        <p:spPr bwMode="auto">
          <a:xfrm>
            <a:off x="434975" y="2506663"/>
            <a:ext cx="33226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chemeClr val="bg2"/>
                </a:solidFill>
              </a:rPr>
              <a:t>Е.А. </a:t>
            </a:r>
            <a:r>
              <a:rPr lang="ru-RU" sz="2000" b="1" smtClean="0">
                <a:solidFill>
                  <a:schemeClr val="bg2"/>
                </a:solidFill>
              </a:rPr>
              <a:t>Дресвянникова</a:t>
            </a:r>
            <a:endParaRPr lang="ru-RU" sz="2000" b="1" dirty="0" smtClean="0">
              <a:solidFill>
                <a:schemeClr val="bg2"/>
              </a:solidFill>
            </a:endParaRPr>
          </a:p>
          <a:p>
            <a:r>
              <a:rPr lang="ru-RU" sz="2000" b="1" dirty="0" smtClean="0">
                <a:solidFill>
                  <a:schemeClr val="bg2"/>
                </a:solidFill>
              </a:rPr>
              <a:t>Д.Л. Паньшин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3" name="TextBox 25"/>
          <p:cNvSpPr txBox="1">
            <a:spLocks noChangeArrowheads="1"/>
          </p:cNvSpPr>
          <p:nvPr/>
        </p:nvSpPr>
        <p:spPr bwMode="auto">
          <a:xfrm>
            <a:off x="471488" y="4259263"/>
            <a:ext cx="5915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86" name="TextBox 29"/>
          <p:cNvSpPr txBox="1">
            <a:spLocks noChangeArrowheads="1"/>
          </p:cNvSpPr>
          <p:nvPr/>
        </p:nvSpPr>
        <p:spPr bwMode="auto">
          <a:xfrm>
            <a:off x="252413" y="3346450"/>
            <a:ext cx="66055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ПРОИЗВОДСТВО ПО ДЕЛАМ </a:t>
            </a:r>
            <a:br>
              <a:rPr lang="ru-RU" b="1" dirty="0">
                <a:solidFill>
                  <a:schemeClr val="bg1">
                    <a:lumMod val="60000"/>
                    <a:lumOff val="40000"/>
                  </a:schemeClr>
                </a:solidFill>
              </a:rPr>
            </a:br>
            <a:r>
              <a:rPr lang="ru-RU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ОБ АДМИНИСТРАТИВНЫХ ПРАВОНАРУШЕНИЯХ,</a:t>
            </a:r>
            <a:endParaRPr lang="ru-RU" b="1" i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ru-RU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СВЯЗАННЫХ С УПРАВЛЕНИЕМ </a:t>
            </a:r>
            <a:br>
              <a:rPr lang="ru-RU" b="1" dirty="0">
                <a:solidFill>
                  <a:schemeClr val="bg1">
                    <a:lumMod val="60000"/>
                    <a:lumOff val="40000"/>
                  </a:schemeClr>
                </a:solidFill>
              </a:rPr>
            </a:br>
            <a:r>
              <a:rPr lang="ru-RU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ТРАНСПОРТНЫМ СРЕДСТВОМ</a:t>
            </a:r>
            <a:endParaRPr lang="ru-RU" b="1" i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endParaRPr lang="ru-RU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ru-RU" b="1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Учебное </a:t>
            </a:r>
            <a:r>
              <a:rPr lang="ru-RU" b="1" i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пособие</a:t>
            </a:r>
            <a:endParaRPr lang="ru-RU" i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94" name="Picture 22" descr="&amp;Pcy;&amp;Dcy;&amp;Dcy; &amp;Vcy;&amp;icy;&amp;dcy;&amp;iecy;&amp;ocy; &amp;ucy;&amp;rcy;&amp;ocy;&amp;kcy;&amp;icy; &amp;ocy;&amp;ncy;&amp;lcy;&amp;acy;&amp;jcy;&amp;ncy; &amp;bcy;&amp;iecy;&amp;scy;&amp;pcy;&amp;lcy;&amp;acy;&amp;tcy;&amp;ncy;&amp;o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4" y="5026026"/>
            <a:ext cx="4087785" cy="30594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92" name="Picture 20" descr="&amp;YAcy;&amp;gcy;&amp;ocy;&amp;dcy;&amp;ycy; &amp;gcy;&amp;ocy;&amp;dcy;&amp;zhcy;&amp;icy; &amp;kcy;&amp;acy;&amp;rcy;&amp;tcy;&amp;icy;&amp;ncy;&amp;kcy;&amp;icy; &amp;tcy;&amp;rcy;&amp;ucy;&amp;dcy;&amp;ocy;&amp;vcy;&amp;ocy;&amp;iecy; &amp;pcy;&amp;rcy;&amp;acy;&amp;vcy;&amp;ocy; &amp;KHcy;&amp;ucy;&amp;dcy;&amp;iecy;&amp;iecy;&amp;mcy; &amp;vcy;&amp;mcy;&amp;iecy;&amp;scy;&amp;tcy;&amp;iecy;!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8DC"/>
              </a:clrFrom>
              <a:clrTo>
                <a:srgbClr val="FFF8D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9922" y="6121416"/>
            <a:ext cx="3648078" cy="2837394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21" name="Прямоугольник 20"/>
          <p:cNvSpPr/>
          <p:nvPr/>
        </p:nvSpPr>
        <p:spPr>
          <a:xfrm>
            <a:off x="3027357" y="7216805"/>
            <a:ext cx="657233" cy="1825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727</TotalTime>
  <Words>12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Сумерки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МВД РОССИИ  Всероссийский институт  повышения квалификации  сотрудников МВД России</dc:title>
  <dc:creator>Лена</dc:creator>
  <cp:lastModifiedBy>gildeeva.l</cp:lastModifiedBy>
  <cp:revision>79</cp:revision>
  <dcterms:created xsi:type="dcterms:W3CDTF">2010-07-07T11:27:08Z</dcterms:created>
  <dcterms:modified xsi:type="dcterms:W3CDTF">2015-05-18T06:18:18Z</dcterms:modified>
</cp:coreProperties>
</file>