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6858000" cy="9144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196" y="-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D6D8-A02B-4F2E-8A48-72FD0EE378B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F051-2A86-4C5E-A534-5A9C93617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49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D6D8-A02B-4F2E-8A48-72FD0EE378B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F051-2A86-4C5E-A534-5A9C93617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79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D6D8-A02B-4F2E-8A48-72FD0EE378B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F051-2A86-4C5E-A534-5A9C93617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2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D6D8-A02B-4F2E-8A48-72FD0EE378B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F051-2A86-4C5E-A534-5A9C93617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D6D8-A02B-4F2E-8A48-72FD0EE378B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F051-2A86-4C5E-A534-5A9C93617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7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D6D8-A02B-4F2E-8A48-72FD0EE378B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F051-2A86-4C5E-A534-5A9C93617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7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D6D8-A02B-4F2E-8A48-72FD0EE378B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F051-2A86-4C5E-A534-5A9C93617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57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D6D8-A02B-4F2E-8A48-72FD0EE378B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F051-2A86-4C5E-A534-5A9C93617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2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D6D8-A02B-4F2E-8A48-72FD0EE378B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F051-2A86-4C5E-A534-5A9C93617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04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D6D8-A02B-4F2E-8A48-72FD0EE378B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F051-2A86-4C5E-A534-5A9C93617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6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D6D8-A02B-4F2E-8A48-72FD0EE378B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F051-2A86-4C5E-A534-5A9C93617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6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0D6D8-A02B-4F2E-8A48-72FD0EE378B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CF051-2A86-4C5E-A534-5A9C93617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3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D:\&#1042;&#1093;&#1086;&#1076;&#1103;&#1097;&#1080;&#1077;\&#1069;&#1084;&#1073;&#1083;&#1077;&#1084;&#1072;%20&#1042;&#1048;&#1055;&#1050;2012.gif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1039" y="2987824"/>
            <a:ext cx="5904656" cy="338437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ОРГАНИЗАЦИОННО-ПРАВОВЫЕ ОСНОВЫ РАБОТЫ</a:t>
            </a:r>
          </a:p>
          <a:p>
            <a:pPr algn="l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СОТРУДНИКОВ ПОЛИЦИИ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МИГРАНТАМИ</a:t>
            </a:r>
          </a:p>
          <a:p>
            <a:pPr algn="l"/>
            <a:r>
              <a:rPr lang="ru-RU" b="1" dirty="0"/>
              <a:t> 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i="1" dirty="0"/>
              <a:t>Практическое </a:t>
            </a:r>
            <a:r>
              <a:rPr lang="ru-RU" b="1" i="1" dirty="0" smtClean="0"/>
              <a:t>пособие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805384" y="611559"/>
            <a:ext cx="4212167" cy="140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ru-RU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МВД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РОССИИ</a:t>
            </a:r>
            <a:b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Всероссийский институт </a:t>
            </a:r>
            <a:b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повышения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квалификации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сотрудников МВД России</a:t>
            </a:r>
          </a:p>
        </p:txBody>
      </p:sp>
      <p:pic>
        <p:nvPicPr>
          <p:cNvPr id="5" name="Picture 27" descr="D:\Входящие\Эмблема ВИПК2012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177676"/>
            <a:ext cx="1350962" cy="226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58681" y="802838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Домодедово </a:t>
            </a:r>
          </a:p>
          <a:p>
            <a:pPr algn="ctr"/>
            <a:r>
              <a:rPr lang="ru-RU" i="1" dirty="0" smtClean="0"/>
              <a:t>2014</a:t>
            </a:r>
            <a:endParaRPr lang="ru-RU" i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05384" y="1056702"/>
            <a:ext cx="31222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36712" y="5220072"/>
            <a:ext cx="5167386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0648" y="0"/>
            <a:ext cx="0" cy="9144000"/>
          </a:xfrm>
          <a:prstGeom prst="line">
            <a:avLst/>
          </a:prstGeom>
          <a:ln w="76200"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4210" y="0"/>
            <a:ext cx="0" cy="9144000"/>
          </a:xfrm>
          <a:prstGeom prst="line">
            <a:avLst/>
          </a:prstGeom>
          <a:ln w="76200"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20688" y="0"/>
            <a:ext cx="0" cy="9144000"/>
          </a:xfrm>
          <a:prstGeom prst="line">
            <a:avLst/>
          </a:prstGeom>
          <a:ln w="76200"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7151" y="0"/>
            <a:ext cx="0" cy="9144000"/>
          </a:xfrm>
          <a:prstGeom prst="line">
            <a:avLst/>
          </a:prstGeom>
          <a:ln w="76200"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13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9</Words>
  <Application>Microsoft Office PowerPoint</Application>
  <PresentationFormat>Экран (4:3)</PresentationFormat>
  <Paragraphs>40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Лимира Равильевна Гильдеева</dc:creator>
  <cp:lastModifiedBy>Лимира Равильевна Гильдеева</cp:lastModifiedBy>
  <cp:revision>6</cp:revision>
  <cp:lastPrinted>2014-12-02T07:30:03Z</cp:lastPrinted>
  <dcterms:created xsi:type="dcterms:W3CDTF">2014-11-19T11:46:26Z</dcterms:created>
  <dcterms:modified xsi:type="dcterms:W3CDTF">2015-02-03T10:16:43Z</dcterms:modified>
</cp:coreProperties>
</file>